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59" r:id="rId4"/>
    <p:sldId id="261" r:id="rId5"/>
    <p:sldId id="263" r:id="rId6"/>
    <p:sldId id="264" r:id="rId7"/>
    <p:sldId id="260" r:id="rId8"/>
    <p:sldId id="257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3399"/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F14BDF2-0EB0-43D1-A501-F984FFEEE77C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www.albsoft.yolasite.com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36E64FB-FEA3-46F7-A412-710E64AA0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383C783-E820-474D-B726-62AF0602CAE3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www.albsoft.yolasite.com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0706682-EFD1-4104-83E8-F27F34434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www.albsoft.yolasite.com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20EF2-6157-469D-9BDE-EAD2A8F4794C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4F49C-779B-4B57-AE33-65D4A990B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C24F7-BB9D-44C6-BADE-F152B17BC5DA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E3F18-65F9-4986-BA37-47F9C3B00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AFBD3-3C53-4BCD-A0BF-14FB36BE86C1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F3AC-E6A3-48C8-A4DD-BE8EA55C9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EA0C7-E892-4327-99E7-ACA570BE2AD1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9E009-0C22-4724-B93F-C03281281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01876-85C4-4472-B7C3-F6EC89860822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3A1D6-2AB4-42F2-A8AA-C568AF3F6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311C5-04DD-4DBB-BA06-BEB30B64A74F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B3B68-38E8-464B-B702-D2A72CC2E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01A22-36FD-4C38-8CF0-8D0D79E0B581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C192D-0DF9-4B81-8853-4F8EA2624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8C733-DA80-4189-90C6-2596B8783B22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4E0C2-BEC3-4D3C-B039-CBE3A907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A0F17-4B9D-4327-A5C9-697A075BA98A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B5FE1-84F2-46AF-99DD-67603C6AC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23A88-61A0-465E-936B-A798EE2C8F20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2BFF6-2256-4403-984B-7A12A1377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67E2-3ABE-4BC1-831C-B63FFC501186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C6C68-E4AA-40B5-B6F2-F264CE8A8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ADAF75-9394-4E05-A430-07F18A8DAA0C}" type="datetimeFigureOut">
              <a:rPr lang="en-US"/>
              <a:pPr>
                <a:defRPr/>
              </a:pPr>
              <a:t>12/31/2010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C7F6FD-5CA2-4469-AA4A-F027D8ADE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 b="7320"/>
          <a:stretch>
            <a:fillRect/>
          </a:stretch>
        </p:blipFill>
        <p:spPr bwMode="auto">
          <a:xfrm>
            <a:off x="190500" y="0"/>
            <a:ext cx="88011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3400" y="304800"/>
            <a:ext cx="2133600" cy="152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 b="7320"/>
          <a:stretch>
            <a:fillRect/>
          </a:stretch>
        </p:blipFill>
        <p:spPr bwMode="auto">
          <a:xfrm>
            <a:off x="190500" y="0"/>
            <a:ext cx="88011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deline.wav">
            <a:hlinkClick r:id="" action="ppaction://media"/>
          </p:cNvPr>
          <p:cNvPicPr>
            <a:picLocks noRot="1" noChangeAspect="1"/>
          </p:cNvPicPr>
          <p:nvPr>
            <a:wavAudioFile r:embed="rId2" name="adeline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1440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icture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0425" y="4876800"/>
            <a:ext cx="782637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2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t="4945"/>
          <a:stretch>
            <a:fillRect/>
          </a:stretch>
        </p:blipFill>
        <p:spPr bwMode="auto">
          <a:xfrm>
            <a:off x="-101600" y="-114300"/>
            <a:ext cx="92456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t="4945"/>
          <a:stretch>
            <a:fillRect/>
          </a:stretch>
        </p:blipFill>
        <p:spPr bwMode="auto">
          <a:xfrm>
            <a:off x="-101600" y="-152400"/>
            <a:ext cx="92456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81000"/>
            <a:ext cx="216217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590800" y="1143000"/>
            <a:ext cx="6100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Georgia" pitchFamily="18" charset="0"/>
              </a:rPr>
              <a:t>Teksa Viti I Ri Afrohet …</a:t>
            </a:r>
          </a:p>
        </p:txBody>
      </p:sp>
    </p:spTree>
    <p:custDataLst>
      <p:tags r:id="rId1"/>
    </p:custDataLst>
  </p:cSld>
  <p:clrMapOvr>
    <a:masterClrMapping/>
  </p:clrMapOvr>
  <p:transition advTm="20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3846" t="4545" r="3727" b="4427"/>
          <a:stretch>
            <a:fillRect/>
          </a:stretch>
        </p:blipFill>
        <p:spPr bwMode="auto">
          <a:xfrm>
            <a:off x="533400" y="457200"/>
            <a:ext cx="8077200" cy="538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r="12001"/>
          <a:stretch>
            <a:fillRect/>
          </a:stretch>
        </p:blipFill>
        <p:spPr bwMode="auto">
          <a:xfrm>
            <a:off x="-3124200" y="-30163"/>
            <a:ext cx="8274050" cy="673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419600" y="1295400"/>
            <a:ext cx="4505325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+mn-cs"/>
              </a:rPr>
              <a:t>Le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+mn-cs"/>
              </a:rPr>
              <a:t>te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+mn-cs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+mn-cs"/>
              </a:rPr>
              <a:t>sjelle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+mn-cs"/>
              </a:rPr>
              <a:t> per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+mn-cs"/>
              </a:rPr>
              <a:t>ju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+mn-cs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+mn-cs"/>
              </a:rPr>
              <a:t>premtime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+mn-cs"/>
              </a:rPr>
              <a:t> per…</a:t>
            </a:r>
          </a:p>
        </p:txBody>
      </p:sp>
    </p:spTree>
    <p:custDataLst>
      <p:tags r:id="rId1"/>
    </p:custData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b="10736"/>
          <a:stretch>
            <a:fillRect/>
          </a:stretch>
        </p:blipFill>
        <p:spPr bwMode="auto">
          <a:xfrm>
            <a:off x="-60325" y="0"/>
            <a:ext cx="9204325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95600" y="533400"/>
            <a:ext cx="5924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latin typeface="Comic Sans MS" pitchFamily="66" charset="0"/>
              </a:rPr>
              <a:t>ëndra</a:t>
            </a:r>
            <a:r>
              <a:rPr lang="en-US">
                <a:latin typeface="Comic Sans MS" pitchFamily="66" charset="0"/>
              </a:rPr>
              <a:t>  </a:t>
            </a:r>
            <a:r>
              <a:rPr lang="en-US" sz="2400">
                <a:latin typeface="Comic Sans MS" pitchFamily="66" charset="0"/>
              </a:rPr>
              <a:t>të reja per te permbushur</a:t>
            </a:r>
          </a:p>
        </p:txBody>
      </p:sp>
    </p:spTree>
    <p:custDataLst>
      <p:tags r:id="rId1"/>
    </p:custData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3400" y="76200"/>
            <a:ext cx="9199563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895600" y="3429000"/>
            <a:ext cx="6426200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  <a:cs typeface="+mn-cs"/>
              </a:rPr>
              <a:t>synime</a:t>
            </a:r>
            <a:r>
              <a:rPr lang="en-US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  <a:cs typeface="+mn-cs"/>
              </a:rPr>
              <a:t>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  <a:cs typeface="+mn-cs"/>
              </a:rPr>
              <a:t> </a:t>
            </a:r>
            <a:r>
              <a:rPr lang="en-US" sz="2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  <a:cs typeface="+mn-cs"/>
              </a:rPr>
              <a:t>te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  <a:cs typeface="+mn-cs"/>
              </a:rPr>
              <a:t> </a:t>
            </a:r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  <a:cs typeface="+mn-cs"/>
              </a:rPr>
              <a:t>reja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  <a:cs typeface="+mn-cs"/>
              </a:rPr>
              <a:t> per </a:t>
            </a:r>
            <a:r>
              <a:rPr lang="en-US" sz="24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  <a:cs typeface="+mn-cs"/>
              </a:rPr>
              <a:t>te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  <a:cs typeface="+mn-cs"/>
              </a:rPr>
              <a:t>arritur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Verdana" pitchFamily="34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2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92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92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92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stars-sparkle-twinkle-sky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705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" descr="stars-sparkle-twinkle-sky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0"/>
            <a:ext cx="6705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 l="1053" t="1334" r="36842" b="2667"/>
          <a:stretch>
            <a:fillRect/>
          </a:stretch>
        </p:blipFill>
        <p:spPr bwMode="auto">
          <a:xfrm>
            <a:off x="2286000" y="1371600"/>
            <a:ext cx="4495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971800" y="990600"/>
            <a:ext cx="5746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dhe  </a:t>
            </a:r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gëzime</a:t>
            </a: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te reja per te zbuluar..</a:t>
            </a:r>
          </a:p>
        </p:txBody>
      </p:sp>
    </p:spTree>
    <p:custDataLst>
      <p:tags r:id="rId1"/>
    </p:custDataLst>
  </p:cSld>
  <p:clrMapOvr>
    <a:masterClrMapping/>
  </p:clrMapOvr>
  <p:transition advTm="13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513" r="1570" b="2778"/>
          <a:stretch>
            <a:fillRect/>
          </a:stretch>
        </p:blipFill>
        <p:spPr bwMode="auto">
          <a:xfrm>
            <a:off x="457200" y="331788"/>
            <a:ext cx="8229600" cy="553561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963" y="304800"/>
            <a:ext cx="8512175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6198" y="304800"/>
            <a:ext cx="8513002" cy="56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1828800" y="304800"/>
            <a:ext cx="63246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Mbushe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zemren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me </a:t>
            </a: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nje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48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shprese</a:t>
            </a:r>
            <a:r>
              <a:rPr lang="en-US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48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te</a:t>
            </a:r>
            <a:r>
              <a:rPr lang="en-US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re </a:t>
            </a: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dhe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rizbulo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nje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vetvete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tjeter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kete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48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vit</a:t>
            </a:r>
            <a:r>
              <a:rPr lang="en-US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…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</a:br>
            <a:endParaRPr lang="en-US" sz="48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advTm="20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14478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3600" smtClean="0">
                <a:solidFill>
                  <a:srgbClr val="FF3399"/>
                </a:solidFill>
              </a:rPr>
              <a:t>Paç nje vit te tejmbushur me hare e gezim ne te gjithe boten.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8|3.4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1|2.3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8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3|2.4|3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gezuar vitin e ri 2011(8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gezuar vitin e ri 2011(8)</Template>
  <TotalTime>1</TotalTime>
  <Words>64</Words>
  <Application>Microsoft Office PowerPoint</Application>
  <PresentationFormat>On-screen Show (4:3)</PresentationFormat>
  <Paragraphs>8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</vt:lpstr>
      <vt:lpstr>Arial</vt:lpstr>
      <vt:lpstr>Georgia</vt:lpstr>
      <vt:lpstr>Arial Black</vt:lpstr>
      <vt:lpstr>Comic Sans MS</vt:lpstr>
      <vt:lpstr>Verdana</vt:lpstr>
      <vt:lpstr>gezuar vitin e ri 2011(8)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ndricim</dc:creator>
  <cp:lastModifiedBy>ndricim</cp:lastModifiedBy>
  <cp:revision>1</cp:revision>
  <dcterms:created xsi:type="dcterms:W3CDTF">2010-12-31T04:58:17Z</dcterms:created>
  <dcterms:modified xsi:type="dcterms:W3CDTF">2010-12-31T04:59:40Z</dcterms:modified>
</cp:coreProperties>
</file>